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12192000" cy="6858000"/>
  <p:notesSz cx="6858000" cy="9144000"/>
  <p:custShowLst>
    <p:custShow name="définition mètre" id="0">
      <p:sldLst>
        <p:sld r:id="rId4"/>
      </p:sldLst>
    </p:custShow>
    <p:custShow name="qu'est ce que le mètre étalon" id="1">
      <p:sldLst>
        <p:sld r:id="rId5"/>
      </p:sldLst>
    </p:custShow>
    <p:custShow name="A quoi sert le mètre étalon" id="2">
      <p:sldLst>
        <p:sld r:id="rId6"/>
      </p:sldLst>
    </p:custShow>
    <p:custShow name="les différents mètre étalon" id="3">
      <p:sldLst>
        <p:sld r:id="rId7"/>
      </p:sldLst>
    </p:custShow>
    <p:custShow name="Aujourd'hui" id="4">
      <p:sldLst>
        <p:sld r:id="rId8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362193-1113-A051-C25B-F979DCAD2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0FAF96-BFFD-834F-DA03-B00BAB0CC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9231E0-970D-9C41-AB90-5EDA48187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6B095E-3089-724B-C27E-E89B6EC6A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D66908-0BA9-AF7C-A531-18FF60E34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99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E8091F-48A6-134E-CCDC-C5EEBA1FE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D46B67-3C43-DA33-7FEF-BDD768427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B86374-9843-9ACB-3CDB-DCFA4BE58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1A9641-D06F-1D2F-6FC7-B55DC18C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8B3DF0-637D-AE4E-37AE-182704B59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32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3B2B777-5909-B0CE-E80A-874EA261D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EDBD1A-579E-2E71-6DC2-AE2EA5058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0AEC1C-18B7-0664-5330-0E78D381E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24ADFF-B7DC-0BB0-CB00-495FF572D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4AAA11-B581-C148-3363-75446E7CD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16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AE63DB-BA4F-629F-6D0C-CE6F86713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358CE3-2E70-E32A-22A5-5E2C4B9AA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269E36-4EAD-1592-64E4-028D56CA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53B742-1FAC-D027-14A9-C45D71C4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A9E070-5339-7CFE-21EA-C67E2E075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12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75CDC-7E0C-6F4F-492B-989D9B3BE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48047D-3EE3-6805-147B-9FC1B5E7F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B4B371-90F7-2BE3-0EB3-A5D24A889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331CE6-576E-2FF4-F443-37452DF8C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E41714-A50C-49E0-CD05-6E9BE187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8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319A1F-35DD-CF9F-3B79-9FA5F6445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22A47F-8621-C969-208C-815BE951E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0B735F-427E-7096-5DA0-00589A4A0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9AA1CF-347E-9CE3-7554-91D73956F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1C8616-9C79-3FE3-BE19-99F990987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32571E-6992-DCD6-0921-52A88D921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67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3E7E48-F8C8-B6A7-27E4-EDABA11CC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70A0E6-178F-D241-7F63-F63DC5F4A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617E91-3E70-BEB1-9FE0-47077D373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5D5250B-1A5E-0A3A-F1B1-321960D256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52A421A-ACBA-22FF-129A-77F1D82E2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DC1F5F-43C5-BF7D-BA23-074CE251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DA7AD47-5534-A6F1-24A9-642877FFB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A833613-3D11-48AF-0893-02F601FDC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76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258CE7-BB5C-B2C7-CC53-3B227DF40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AF1D61-43F8-D3B5-83F8-DF0169A1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019EFC-54C3-4EA5-2D68-C490962E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0DB7C0-E866-CBC7-2921-0AF7F0AC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78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BB14B63-0913-F6BE-06D5-B6656404A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AC1A11A-3BC3-F58D-715A-86558FB23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BB6851D-BAF2-EB0A-C142-910889EB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41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A72B00-7BC9-A22D-745E-C68CC559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C9C25A-4F88-A542-6EA1-8997D6ECC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F9B5A3-A49F-7427-28C6-07FB9C749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6E013A-FCB1-0A08-EA0E-1DE7F4838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8A3E42-0AA9-6C2A-22E9-EE42D482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2042F9-97CD-BCEF-BC95-02FDB776C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70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B546CE-8FA4-587E-870C-F477F288E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B75C949-9FA8-324E-B5C8-76321CD21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17906A-F4CD-250B-A78F-810DE238D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C775F2-4E4C-7B15-DD3C-02E9E331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2642DD-17A5-911B-3074-BE1C65F0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0E6A7A-9149-35A3-457F-2AFFC194C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61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C72B425-7414-8ACB-DFE0-60265BA47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0CCDF3-650A-19FA-78A9-1BF52B702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3FCDAC-7068-1661-BA0E-96873B4C6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2C19F-50A5-4CB9-B31A-A653BD79E1C7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67A43D-A956-B2E3-D18E-D82FA3886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CC7851-0AC5-D962-1A08-B204438D35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C74BF-663D-45E2-A197-56BEE7C44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13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D486487A-2D22-DA36-6EFC-34F71EB8C4C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B7646D8-4ED4-B8CB-0233-253C90FB27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L’histoire du mètre étalon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F8EAA0-B875-588A-6608-FB161B99F2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66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llipse 23">
            <a:extLst>
              <a:ext uri="{FF2B5EF4-FFF2-40B4-BE49-F238E27FC236}">
                <a16:creationId xmlns:a16="http://schemas.microsoft.com/office/drawing/2014/main" id="{2675D2FB-2BE5-BA7B-78BC-0D72CDA3D405}"/>
              </a:ext>
            </a:extLst>
          </p:cNvPr>
          <p:cNvSpPr/>
          <p:nvPr/>
        </p:nvSpPr>
        <p:spPr>
          <a:xfrm>
            <a:off x="5217072" y="463826"/>
            <a:ext cx="1926256" cy="1817342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>
            <a:hlinkClick r:id="" action="ppaction://customshow?id=0&amp;return=true"/>
            <a:extLst>
              <a:ext uri="{FF2B5EF4-FFF2-40B4-BE49-F238E27FC236}">
                <a16:creationId xmlns:a16="http://schemas.microsoft.com/office/drawing/2014/main" id="{E1E08959-DF8D-4129-7AAD-CCC7C018E64B}"/>
              </a:ext>
            </a:extLst>
          </p:cNvPr>
          <p:cNvSpPr/>
          <p:nvPr/>
        </p:nvSpPr>
        <p:spPr>
          <a:xfrm>
            <a:off x="898100" y="1083332"/>
            <a:ext cx="1707870" cy="168296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803A317-0CCE-4AFE-E66E-A8C08BE51F14}"/>
              </a:ext>
            </a:extLst>
          </p:cNvPr>
          <p:cNvSpPr txBox="1"/>
          <p:nvPr/>
        </p:nvSpPr>
        <p:spPr>
          <a:xfrm>
            <a:off x="1030389" y="1402977"/>
            <a:ext cx="1575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Définition mètre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D3A39FD-9766-42FD-541C-5D1E6F95DC99}"/>
              </a:ext>
            </a:extLst>
          </p:cNvPr>
          <p:cNvSpPr txBox="1"/>
          <p:nvPr/>
        </p:nvSpPr>
        <p:spPr>
          <a:xfrm>
            <a:off x="5308209" y="848979"/>
            <a:ext cx="1575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Qu’est ce que le mètre étalon</a:t>
            </a:r>
          </a:p>
          <a:p>
            <a:endParaRPr lang="fr-FR" dirty="0"/>
          </a:p>
        </p:txBody>
      </p:sp>
      <p:pic>
        <p:nvPicPr>
          <p:cNvPr id="10" name="Graphique 9" descr="Retouches et couture contour">
            <a:hlinkClick r:id="" action="ppaction://customshow?id=0&amp;return=true"/>
            <a:extLst>
              <a:ext uri="{FF2B5EF4-FFF2-40B4-BE49-F238E27FC236}">
                <a16:creationId xmlns:a16="http://schemas.microsoft.com/office/drawing/2014/main" id="{E3DFCFF9-6C40-521D-C64F-B7627B2D1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92304" y="1791412"/>
            <a:ext cx="814602" cy="814602"/>
          </a:xfrm>
          <a:prstGeom prst="rect">
            <a:avLst/>
          </a:prstGeom>
        </p:spPr>
      </p:pic>
      <p:pic>
        <p:nvPicPr>
          <p:cNvPr id="16" name="Graphique 15" descr="Point d’interrogation contour">
            <a:hlinkClick r:id="" action="ppaction://customshow?id=1&amp;return=true"/>
            <a:extLst>
              <a:ext uri="{FF2B5EF4-FFF2-40B4-BE49-F238E27FC236}">
                <a16:creationId xmlns:a16="http://schemas.microsoft.com/office/drawing/2014/main" id="{D1DDB772-BC90-2C0E-E742-B50621E9E0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44138" y="1250838"/>
            <a:ext cx="914400" cy="914400"/>
          </a:xfrm>
          <a:prstGeom prst="rect">
            <a:avLst/>
          </a:prstGeom>
        </p:spPr>
      </p:pic>
      <p:sp>
        <p:nvSpPr>
          <p:cNvPr id="34" name="Ellipse 33">
            <a:extLst>
              <a:ext uri="{FF2B5EF4-FFF2-40B4-BE49-F238E27FC236}">
                <a16:creationId xmlns:a16="http://schemas.microsoft.com/office/drawing/2014/main" id="{6933382D-8652-7720-FA8A-159E7E490941}"/>
              </a:ext>
            </a:extLst>
          </p:cNvPr>
          <p:cNvSpPr/>
          <p:nvPr/>
        </p:nvSpPr>
        <p:spPr>
          <a:xfrm>
            <a:off x="8291489" y="2385915"/>
            <a:ext cx="1493849" cy="147371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FB36F171-53C2-D998-FEC2-8C7329526AD1}"/>
              </a:ext>
            </a:extLst>
          </p:cNvPr>
          <p:cNvSpPr txBox="1"/>
          <p:nvPr/>
        </p:nvSpPr>
        <p:spPr>
          <a:xfrm>
            <a:off x="8002205" y="2478322"/>
            <a:ext cx="1575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quoi sert le mètre étalon</a:t>
            </a:r>
          </a:p>
        </p:txBody>
      </p:sp>
      <p:pic>
        <p:nvPicPr>
          <p:cNvPr id="36" name="Graphique 35" descr="Intelligence artificielle contour">
            <a:hlinkClick r:id="" action="ppaction://customshow?id=2&amp;return=true"/>
            <a:extLst>
              <a:ext uri="{FF2B5EF4-FFF2-40B4-BE49-F238E27FC236}">
                <a16:creationId xmlns:a16="http://schemas.microsoft.com/office/drawing/2014/main" id="{61604F10-F2DA-8F0E-789F-F380BA43CE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71553" y="3092398"/>
            <a:ext cx="914400" cy="914400"/>
          </a:xfrm>
          <a:prstGeom prst="rect">
            <a:avLst/>
          </a:prstGeom>
        </p:spPr>
      </p:pic>
      <p:pic>
        <p:nvPicPr>
          <p:cNvPr id="40" name="Graphique 39" descr="Deux cercles, l’un solide et l’autre rempli de pois">
            <a:extLst>
              <a:ext uri="{FF2B5EF4-FFF2-40B4-BE49-F238E27FC236}">
                <a16:creationId xmlns:a16="http://schemas.microsoft.com/office/drawing/2014/main" id="{8630E6A7-3513-8282-E29E-D8EC3AB1EA9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72538" y="2627527"/>
            <a:ext cx="4572000" cy="4572000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52732E1F-359F-C6B0-F8F1-645285EBA9F8}"/>
              </a:ext>
            </a:extLst>
          </p:cNvPr>
          <p:cNvSpPr txBox="1"/>
          <p:nvPr/>
        </p:nvSpPr>
        <p:spPr>
          <a:xfrm>
            <a:off x="6675857" y="5381417"/>
            <a:ext cx="1992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Aujourd’hui qu’est ce qui remplace le mètre étalon</a:t>
            </a:r>
          </a:p>
        </p:txBody>
      </p:sp>
      <p:pic>
        <p:nvPicPr>
          <p:cNvPr id="42" name="Graphique 41" descr="Calendrier journalier avec un remplissage uni">
            <a:hlinkClick r:id="" action="ppaction://customshow?id=4&amp;return=true"/>
            <a:extLst>
              <a:ext uri="{FF2B5EF4-FFF2-40B4-BE49-F238E27FC236}">
                <a16:creationId xmlns:a16="http://schemas.microsoft.com/office/drawing/2014/main" id="{D722ADD4-D7C7-F01B-FC10-C8DF2416F69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570649" y="4495568"/>
            <a:ext cx="914400" cy="914400"/>
          </a:xfrm>
          <a:prstGeom prst="rect">
            <a:avLst/>
          </a:prstGeom>
        </p:spPr>
      </p:pic>
      <p:sp>
        <p:nvSpPr>
          <p:cNvPr id="49" name="Ellipse 48">
            <a:extLst>
              <a:ext uri="{FF2B5EF4-FFF2-40B4-BE49-F238E27FC236}">
                <a16:creationId xmlns:a16="http://schemas.microsoft.com/office/drawing/2014/main" id="{F6809BA6-60BB-DBFA-4272-D9741803A6BB}"/>
              </a:ext>
            </a:extLst>
          </p:cNvPr>
          <p:cNvSpPr/>
          <p:nvPr/>
        </p:nvSpPr>
        <p:spPr>
          <a:xfrm>
            <a:off x="2774571" y="3341312"/>
            <a:ext cx="1707870" cy="168296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08CD0498-A7E9-B794-1CD2-FD7BC7BAD639}"/>
              </a:ext>
            </a:extLst>
          </p:cNvPr>
          <p:cNvSpPr txBox="1"/>
          <p:nvPr/>
        </p:nvSpPr>
        <p:spPr>
          <a:xfrm>
            <a:off x="2886413" y="3859629"/>
            <a:ext cx="1575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différents mètres étalons </a:t>
            </a:r>
          </a:p>
        </p:txBody>
      </p:sp>
      <p:pic>
        <p:nvPicPr>
          <p:cNvPr id="51" name="Graphique 50" descr="Règle avec un remplissage uni">
            <a:hlinkClick r:id="" action="ppaction://customshow?id=3&amp;return=true"/>
            <a:extLst>
              <a:ext uri="{FF2B5EF4-FFF2-40B4-BE49-F238E27FC236}">
                <a16:creationId xmlns:a16="http://schemas.microsoft.com/office/drawing/2014/main" id="{C3323611-09A6-ECED-86D7-414D244600A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776194" y="430791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3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1FCBA-88C4-AF2A-6772-075CC4482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Def</a:t>
            </a:r>
            <a:r>
              <a:rPr lang="fr-FR" dirty="0"/>
              <a:t> mètre</a:t>
            </a:r>
          </a:p>
        </p:txBody>
      </p:sp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595EB116-9FED-2141-AEF1-3DEF00916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47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7EB4B5-1749-A29D-9354-5F0D72A7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Qu’est ce que le mètre étalon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ADE61B-8734-543F-76EA-952F6CA8D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606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F3D9CD-7B91-1674-8432-1C12378D8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quoi sert le mètre étalon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131F00-B1EF-71FD-2013-2FBAD7472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05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A0EFAB-E53C-5C27-5B3C-F7A14BA05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8516"/>
            <a:ext cx="10515600" cy="1325563"/>
          </a:xfrm>
        </p:spPr>
        <p:txBody>
          <a:bodyPr/>
          <a:lstStyle/>
          <a:p>
            <a:r>
              <a:rPr lang="fr-FR" dirty="0"/>
              <a:t>Les différents mètres étalons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74B266-8926-68A5-9173-50B94B58A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6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90B97-D7E4-0A04-F94F-B7FD870C3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Aujourd’hui qu’est ce qui remplace le mètre étalon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E78AA-070A-E18E-DC95-B2DF7F694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16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que 8" descr="Deux cercles, l’un solide et l’autre rempli de pois">
            <a:extLst>
              <a:ext uri="{FF2B5EF4-FFF2-40B4-BE49-F238E27FC236}">
                <a16:creationId xmlns:a16="http://schemas.microsoft.com/office/drawing/2014/main" id="{0A03EAA8-FBE5-E7AF-C67E-19503BF04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2209" y="1143000"/>
            <a:ext cx="4572000" cy="4572000"/>
          </a:xfrm>
          <a:prstGeom prst="rect">
            <a:avLst/>
          </a:prstGeom>
        </p:spPr>
      </p:pic>
      <p:pic>
        <p:nvPicPr>
          <p:cNvPr id="13" name="Graphique 12" descr="Ensemble de cercles de tailles diverses">
            <a:extLst>
              <a:ext uri="{FF2B5EF4-FFF2-40B4-BE49-F238E27FC236}">
                <a16:creationId xmlns:a16="http://schemas.microsoft.com/office/drawing/2014/main" id="{3371A8BE-8CD4-CCF2-EE45-50C03233AD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5009" y="1143000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5230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57</Words>
  <Application>Microsoft Office PowerPoint</Application>
  <PresentationFormat>Grand écran</PresentationFormat>
  <Paragraphs>11</Paragraphs>
  <Slides>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  <vt:variant>
        <vt:lpstr>Diaporamas personnalisés</vt:lpstr>
      </vt:variant>
      <vt:variant>
        <vt:i4>5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L’histoire du mètre étalon </vt:lpstr>
      <vt:lpstr>Présentation PowerPoint</vt:lpstr>
      <vt:lpstr>Def mètre</vt:lpstr>
      <vt:lpstr>Qu’est ce que le mètre étalon </vt:lpstr>
      <vt:lpstr>A quoi sert le mètre étalon</vt:lpstr>
      <vt:lpstr>Les différents mètres étalons </vt:lpstr>
      <vt:lpstr>Aujourd’hui qu’est ce qui remplace le mètre étalon</vt:lpstr>
      <vt:lpstr>Présentation PowerPoint</vt:lpstr>
      <vt:lpstr>définition mètre</vt:lpstr>
      <vt:lpstr>qu'est ce que le mètre étalon</vt:lpstr>
      <vt:lpstr>A quoi sert le mètre étalon</vt:lpstr>
      <vt:lpstr>les différents mètre étalon</vt:lpstr>
      <vt:lpstr>Aujourd'hui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L’histoire du mètre étalon </dc:title>
  <dc:creator>RUFF Elena</dc:creator>
  <cp:lastModifiedBy>RUFF Elena</cp:lastModifiedBy>
  <cp:revision>1</cp:revision>
  <dcterms:created xsi:type="dcterms:W3CDTF">2022-12-01T12:20:11Z</dcterms:created>
  <dcterms:modified xsi:type="dcterms:W3CDTF">2022-12-01T12:26:07Z</dcterms:modified>
</cp:coreProperties>
</file>