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6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5"/>
    <p:restoredTop sz="94671"/>
  </p:normalViewPr>
  <p:slideViewPr>
    <p:cSldViewPr snapToGrid="0" snapToObjects="1">
      <p:cViewPr>
        <p:scale>
          <a:sx n="99" d="100"/>
          <a:sy n="99" d="100"/>
        </p:scale>
        <p:origin x="5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570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8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928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48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233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71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497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212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428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87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068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71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03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4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841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484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76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0381CA-B3A2-F648-A74A-0A21C66E84FC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FE855E-D8F4-D04C-94B8-0EE8BDB8B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923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  <p:sldLayoutId id="2147484328" r:id="rId14"/>
    <p:sldLayoutId id="2147484329" r:id="rId15"/>
    <p:sldLayoutId id="2147484330" r:id="rId16"/>
    <p:sldLayoutId id="21474843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lloprof.qc.ca/fr/eleves/bv/sciences/l-utilisation-du-microscope-s1507" TargetMode="External"/><Relationship Id="rId3" Type="http://schemas.openxmlformats.org/officeDocument/2006/relationships/hyperlink" Target="http://www.afl-lichenologie.fr/micro/descript07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9473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u="sng" dirty="0" smtClean="0"/>
              <a:t>Les composantes de notre microscope</a:t>
            </a:r>
            <a:endParaRPr lang="fr-FR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24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hypothèse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4589" y="1691308"/>
            <a:ext cx="10131425" cy="2172356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Un oculaire pouvant être remplacé facilement, il est possible qu’il ait été  soit perdu ou  bien qu’il n’y avait pas vraiment d’oculaire définitif. Cela expliquerait son absence sur notre microscope</a:t>
            </a:r>
          </a:p>
        </p:txBody>
      </p:sp>
    </p:spTree>
    <p:extLst>
      <p:ext uri="{BB962C8B-B14F-4D97-AF65-F5344CB8AC3E}">
        <p14:creationId xmlns:p14="http://schemas.microsoft.com/office/powerpoint/2010/main" val="19169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346" y="667688"/>
            <a:ext cx="3261872" cy="4351338"/>
          </a:xfrm>
        </p:spPr>
      </p:pic>
      <p:pic>
        <p:nvPicPr>
          <p:cNvPr id="5" name="Picture 2" descr="https://lh3.googleusercontent.com/R6kj3QXBW2oiZKh-QMHEEfb_Ovz9GYSVl1W3mH4DnY_ULvbcFX3Ta21Noxu4Z2RchwQ-f7PLfzkPsiMd8BR3v3yaa07gdled3Ks7HzoZfqZmwJTA_lQVV6GEi3rpO6H4QMuOWZ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407" y="471430"/>
            <a:ext cx="2835087" cy="474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6096000" y="635391"/>
            <a:ext cx="0" cy="4383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2496355" y="3150332"/>
            <a:ext cx="759853" cy="6053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514009" y="3150332"/>
            <a:ext cx="830868" cy="658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256208" y="5289292"/>
            <a:ext cx="6312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Ici on peut voir qu’il nous manque ce qui permet l’éclairage donc un condenseur avec son diaphragme</a:t>
            </a:r>
          </a:p>
          <a:p>
            <a:endParaRPr lang="fr-FR" dirty="0"/>
          </a:p>
          <a:p>
            <a:r>
              <a:rPr lang="fr-FR" dirty="0" smtClean="0"/>
              <a:t>Nota bene: dans certains microscopes l’éclairage est obtenu parfois par un miroir qui va réfléchir la lumière.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0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Qu’est-ce que le diaphragme ?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7183" y="1852154"/>
            <a:ext cx="2459071" cy="24590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23505" y="4623515"/>
            <a:ext cx="743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 smtClean="0"/>
              <a:t>Il permet de régler l’apport de lumière</a:t>
            </a:r>
          </a:p>
          <a:p>
            <a:r>
              <a:rPr lang="fr-FR" dirty="0"/>
              <a:t>	</a:t>
            </a:r>
            <a:r>
              <a:rPr lang="fr-FR" dirty="0" smtClean="0">
                <a:sym typeface="Wingdings"/>
              </a:rPr>
              <a:t>Va permettre de contrôler la quantité de lumière transmise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5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hypothèse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9136" y="1337733"/>
            <a:ext cx="10131425" cy="2726147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L’absence du diaphragme sur notre microscope pourrait s’expliquer par la fragilité </a:t>
            </a:r>
            <a:r>
              <a:rPr lang="fr-FR" dirty="0"/>
              <a:t>et la facilitée à échanger </a:t>
            </a:r>
            <a:r>
              <a:rPr lang="fr-FR" dirty="0" smtClean="0"/>
              <a:t>cette pièce. (par ailleurs si le notre étant un miroir il en aurait été d’autant plus fragile)</a:t>
            </a:r>
          </a:p>
        </p:txBody>
      </p:sp>
    </p:spTree>
    <p:extLst>
      <p:ext uri="{BB962C8B-B14F-4D97-AF65-F5344CB8AC3E}">
        <p14:creationId xmlns:p14="http://schemas.microsoft.com/office/powerpoint/2010/main" val="11212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Des hypothèses par rapport à la boîte ?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725770"/>
            <a:ext cx="10131425" cy="427578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Comme nous l’avons dit nous avons reçu un microscope dans sa mauvaise boîte car nous pouvons voir écris sur la boite écrit « Carl Zeiss Jena » qui est autre fabricants alors que sur le microscope il est écrit « </a:t>
            </a:r>
            <a:r>
              <a:rPr lang="fr-FR" dirty="0" err="1" smtClean="0"/>
              <a:t>Koristka</a:t>
            </a:r>
            <a:r>
              <a:rPr lang="fr-FR" dirty="0" smtClean="0"/>
              <a:t> Milano » </a:t>
            </a:r>
          </a:p>
          <a:p>
            <a:pPr marL="0" indent="0">
              <a:buNone/>
            </a:pPr>
            <a:r>
              <a:rPr lang="fr-FR" sz="2400" b="1" dirty="0" smtClean="0"/>
              <a:t>Mais donc comment une simple boîte aurait put contribuer à la disparition de certains composantes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669" y="3182036"/>
            <a:ext cx="2788412" cy="36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559" y="0"/>
            <a:ext cx="10131425" cy="1456267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Une boîte trop grande 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7364" y="393515"/>
            <a:ext cx="4534670" cy="6349171"/>
          </a:xfrm>
        </p:spPr>
      </p:pic>
      <p:sp>
        <p:nvSpPr>
          <p:cNvPr id="5" name="Ellipse 4"/>
          <p:cNvSpPr/>
          <p:nvPr/>
        </p:nvSpPr>
        <p:spPr>
          <a:xfrm>
            <a:off x="2041358" y="4353060"/>
            <a:ext cx="1133341" cy="1171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521262" y="1300765"/>
            <a:ext cx="35674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peut remarquer ici que les pieds ne correspondent pas aux 2 trous alors que cela est fait pour maintenir le microscope.</a:t>
            </a:r>
          </a:p>
          <a:p>
            <a:endParaRPr lang="fr-FR" dirty="0"/>
          </a:p>
          <a:p>
            <a:r>
              <a:rPr lang="fr-FR" dirty="0" smtClean="0"/>
              <a:t>De plus le microscope à l’air quand même assez petit par rapport à la taille de la boîte.</a:t>
            </a:r>
          </a:p>
          <a:p>
            <a:endParaRPr lang="fr-FR" dirty="0"/>
          </a:p>
          <a:p>
            <a:pPr marL="285750" indent="-285750">
              <a:buFont typeface="Wingdings" charset="2"/>
              <a:buChar char="à"/>
            </a:pPr>
            <a:r>
              <a:rPr lang="fr-FR" dirty="0" smtClean="0">
                <a:sym typeface="Wingdings"/>
              </a:rPr>
              <a:t>D’après ce qui est dit plus haut, le microscope n’est donc pas assez protégé par la boîte. Lors de transports.</a:t>
            </a:r>
          </a:p>
          <a:p>
            <a:pPr marL="285750" indent="-285750">
              <a:buFont typeface="Wingdings" charset="2"/>
              <a:buChar char="à"/>
            </a:pPr>
            <a:r>
              <a:rPr lang="fr-FR" dirty="0" smtClean="0">
                <a:sym typeface="Wingdings"/>
              </a:rPr>
              <a:t> Il y aurait donc une possibilité que pour protéger le microscope des secousses, quelqu’un aurait </a:t>
            </a:r>
            <a:r>
              <a:rPr lang="fr-FR" dirty="0" err="1" smtClean="0">
                <a:sym typeface="Wingdings"/>
              </a:rPr>
              <a:t>délibèremment</a:t>
            </a:r>
            <a:r>
              <a:rPr lang="fr-FR" dirty="0" smtClean="0">
                <a:sym typeface="Wingdings"/>
              </a:rPr>
              <a:t> enlevées les pièces manquantes pour ne pas les abimer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6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35357"/>
            <a:ext cx="10131425" cy="1456267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Conclusion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6562" y="1742822"/>
            <a:ext cx="10131425" cy="38981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dirty="0" smtClean="0"/>
              <a:t>On a vu que les composantes manquantes étaient des objets soit:</a:t>
            </a:r>
          </a:p>
          <a:p>
            <a:pPr marL="0" indent="0" algn="ctr">
              <a:buNone/>
            </a:pPr>
            <a:r>
              <a:rPr lang="fr-FR" dirty="0" smtClean="0"/>
              <a:t>Selon nos 3 premières hypothèses, la disparition de certaines composantes s’expliquerait notamment par le fait que:</a:t>
            </a:r>
          </a:p>
          <a:p>
            <a:pPr algn="ctr"/>
            <a:r>
              <a:rPr lang="fr-FR" dirty="0" smtClean="0"/>
              <a:t> c’était des objets de petite taille</a:t>
            </a:r>
          </a:p>
          <a:p>
            <a:pPr algn="ctr"/>
            <a:r>
              <a:rPr lang="fr-FR" dirty="0" smtClean="0"/>
              <a:t>pouvaient être facilement remplacés </a:t>
            </a:r>
          </a:p>
          <a:p>
            <a:pPr algn="ctr"/>
            <a:r>
              <a:rPr lang="fr-FR" dirty="0" smtClean="0"/>
              <a:t>Qu’ils étaient fragiles </a:t>
            </a:r>
          </a:p>
          <a:p>
            <a:pPr marL="0" indent="0" algn="ctr">
              <a:buNone/>
            </a:pPr>
            <a:r>
              <a:rPr lang="fr-FR" dirty="0"/>
              <a:t>C</a:t>
            </a:r>
            <a:r>
              <a:rPr lang="fr-FR" dirty="0" smtClean="0"/>
              <a:t>ela expliquerait leurs absence sur notre microscope car étant un objet du 19</a:t>
            </a:r>
            <a:r>
              <a:rPr lang="fr-FR" baseline="30000" dirty="0" smtClean="0"/>
              <a:t>ème</a:t>
            </a:r>
            <a:r>
              <a:rPr lang="fr-FR" dirty="0" smtClean="0"/>
              <a:t> siècle et qu’il a été fabriqué à Milan (vu dans les billets), elles auraient étés perdus aux fils des années.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De plus, nôtre objet à été conservé dans une boîte qui ne correspondait pas à celle d’origine, de par ce fait les pièces manquantes auraient pu être intentionnellement enlevés pour éviter leur </a:t>
            </a:r>
            <a:r>
              <a:rPr lang="fr-FR" dirty="0" smtClean="0"/>
              <a:t>détérioration</a:t>
            </a:r>
            <a:r>
              <a:rPr lang="fr-FR" dirty="0"/>
              <a:t> </a:t>
            </a:r>
            <a:r>
              <a:rPr lang="fr-FR" dirty="0" smtClean="0"/>
              <a:t>ou inversement on aurait put le mettre dans cette boîte pour qu’il évite de se détériorer </a:t>
            </a:r>
            <a:r>
              <a:rPr lang="fr-FR" smtClean="0"/>
              <a:t>encore plus.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623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Bibliographie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558344"/>
            <a:ext cx="10131425" cy="4919729"/>
          </a:xfrm>
        </p:spPr>
        <p:txBody>
          <a:bodyPr>
            <a:normAutofit/>
          </a:bodyPr>
          <a:lstStyle/>
          <a:p>
            <a:endParaRPr lang="fr-FR" i="1" dirty="0" smtClean="0"/>
          </a:p>
          <a:p>
            <a:endParaRPr lang="fr-FR" i="1" dirty="0"/>
          </a:p>
          <a:p>
            <a:r>
              <a:rPr lang="fr-FR" i="1" dirty="0" err="1" smtClean="0"/>
              <a:t>Alloprof</a:t>
            </a:r>
            <a:r>
              <a:rPr lang="fr-FR" i="1" dirty="0" smtClean="0"/>
              <a:t> </a:t>
            </a:r>
            <a:r>
              <a:rPr lang="fr-FR" i="1" dirty="0"/>
              <a:t>aide aux devoirs | </a:t>
            </a:r>
            <a:r>
              <a:rPr lang="fr-FR" i="1" dirty="0" err="1"/>
              <a:t>Alloprof</a:t>
            </a:r>
            <a:r>
              <a:rPr lang="fr-FR" dirty="0"/>
              <a:t>. (s. d.). </a:t>
            </a:r>
            <a:r>
              <a:rPr lang="fr-FR" dirty="0" err="1"/>
              <a:t>AlloProf</a:t>
            </a:r>
            <a:r>
              <a:rPr lang="fr-FR" dirty="0"/>
              <a:t>. 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www.alloprof.qc.ca/fr/eleves/bv/sciences/l-utilisation-du-microscope-s1507</a:t>
            </a: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www.alloprof.qc.ca/fr/eleves/bv/sciences/l-utilisation-du-microscope-s1507</a:t>
            </a:r>
            <a:endParaRPr lang="fr-FR" dirty="0" smtClean="0"/>
          </a:p>
          <a:p>
            <a:r>
              <a:rPr lang="fr-FR" dirty="0" err="1"/>
              <a:t>Gaveriaux</a:t>
            </a:r>
            <a:r>
              <a:rPr lang="fr-FR" dirty="0"/>
              <a:t>, J. (s. d.). </a:t>
            </a:r>
            <a:r>
              <a:rPr lang="fr-FR" i="1" dirty="0"/>
              <a:t>Les oculaires du microscope optique à fond clair</a:t>
            </a:r>
            <a:r>
              <a:rPr lang="fr-FR" dirty="0"/>
              <a:t>. Association française de </a:t>
            </a:r>
            <a:r>
              <a:rPr lang="fr-FR" dirty="0" err="1"/>
              <a:t>lychénologie</a:t>
            </a:r>
            <a:r>
              <a:rPr lang="fr-FR" dirty="0"/>
              <a:t>. </a:t>
            </a:r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www.afl-lichenologie.fr/micro/descript07.htm</a:t>
            </a:r>
            <a:endParaRPr lang="fr-FR" dirty="0" smtClean="0"/>
          </a:p>
          <a:p>
            <a:r>
              <a:rPr lang="fr-FR" dirty="0" err="1"/>
              <a:t>Gaveriaux</a:t>
            </a:r>
            <a:r>
              <a:rPr lang="fr-FR" dirty="0"/>
              <a:t>, J. (s. d.-a). </a:t>
            </a:r>
            <a:r>
              <a:rPr lang="fr-FR" i="1" dirty="0"/>
              <a:t>5. Les objectifs du microscope optique à fond clair</a:t>
            </a:r>
            <a:r>
              <a:rPr lang="fr-FR" dirty="0"/>
              <a:t>. Association française de </a:t>
            </a:r>
            <a:r>
              <a:rPr lang="fr-FR" dirty="0" err="1"/>
              <a:t>lychénologie</a:t>
            </a:r>
            <a:r>
              <a:rPr lang="fr-FR" dirty="0"/>
              <a:t>. http://</a:t>
            </a:r>
            <a:r>
              <a:rPr lang="fr-FR" dirty="0" err="1"/>
              <a:t>www.afl-lichenologie.fr</a:t>
            </a:r>
            <a:r>
              <a:rPr lang="fr-FR" dirty="0"/>
              <a:t>/micro/descript05.htm</a:t>
            </a:r>
          </a:p>
          <a:p>
            <a:r>
              <a:rPr lang="fr-FR" dirty="0" err="1"/>
              <a:t>Gaveriaux</a:t>
            </a:r>
            <a:r>
              <a:rPr lang="fr-FR" dirty="0"/>
              <a:t>, J. (s. d.-b). </a:t>
            </a:r>
            <a:r>
              <a:rPr lang="fr-FR" i="1" dirty="0"/>
              <a:t>6. Les condenseurs du microscope optique à fond clair</a:t>
            </a:r>
            <a:r>
              <a:rPr lang="fr-FR" dirty="0"/>
              <a:t>. Association française de </a:t>
            </a:r>
            <a:r>
              <a:rPr lang="fr-FR" dirty="0" err="1"/>
              <a:t>lychénologie</a:t>
            </a:r>
            <a:r>
              <a:rPr lang="fr-FR" dirty="0"/>
              <a:t>. http://</a:t>
            </a:r>
            <a:r>
              <a:rPr lang="fr-FR" dirty="0" err="1"/>
              <a:t>www.afl-lichenologie.fr</a:t>
            </a:r>
            <a:r>
              <a:rPr lang="fr-FR" dirty="0"/>
              <a:t>/micro/descript06.htm</a:t>
            </a:r>
          </a:p>
          <a:p>
            <a:r>
              <a:rPr lang="fr-FR" i="1" dirty="0"/>
              <a:t>Les différentes parties du microscope optique</a:t>
            </a:r>
            <a:r>
              <a:rPr lang="fr-FR" dirty="0"/>
              <a:t>. (s. d.). Le web pédagogique. https://</a:t>
            </a:r>
            <a:r>
              <a:rPr lang="fr-FR" dirty="0" err="1"/>
              <a:t>lewebpedagogique.com</a:t>
            </a:r>
            <a:r>
              <a:rPr lang="fr-FR" dirty="0"/>
              <a:t>/</a:t>
            </a:r>
            <a:r>
              <a:rPr lang="fr-FR" dirty="0" err="1"/>
              <a:t>svtbertholon</a:t>
            </a:r>
            <a:r>
              <a:rPr lang="fr-FR" dirty="0"/>
              <a:t>/files/2016/10/</a:t>
            </a:r>
            <a:r>
              <a:rPr lang="fr-FR" dirty="0" err="1"/>
              <a:t>S.I.F_micro_sdb_FichePaillasse.pdf</a:t>
            </a:r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4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A quoi ressemble vraiment un microscope dans son ensemble ?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341" y="2141538"/>
            <a:ext cx="1886342" cy="3649662"/>
          </a:xfrm>
        </p:spPr>
      </p:pic>
      <p:cxnSp>
        <p:nvCxnSpPr>
          <p:cNvPr id="6" name="Connecteur droit avec flèche 5"/>
          <p:cNvCxnSpPr/>
          <p:nvPr/>
        </p:nvCxnSpPr>
        <p:spPr>
          <a:xfrm>
            <a:off x="3528811" y="2308964"/>
            <a:ext cx="133820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451662" y="2088475"/>
            <a:ext cx="158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Oculaire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729783" y="4069553"/>
            <a:ext cx="1713470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557448" y="3884887"/>
            <a:ext cx="238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6888929" y="4625545"/>
            <a:ext cx="1390098" cy="20596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260529" y="4440879"/>
            <a:ext cx="201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Bouton de réglage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4108621" y="5011350"/>
            <a:ext cx="1390658" cy="16613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045942" y="5011350"/>
            <a:ext cx="126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Eclairage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3677681" y="4440879"/>
            <a:ext cx="1637271" cy="3707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488343" y="4048939"/>
            <a:ext cx="237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Platine porte échantillon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1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291" y="382029"/>
            <a:ext cx="9905998" cy="19050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Image du microscope  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848" y="1648496"/>
            <a:ext cx="4040660" cy="5076274"/>
          </a:xfrm>
        </p:spPr>
      </p:pic>
      <p:sp>
        <p:nvSpPr>
          <p:cNvPr id="5" name="ZoneTexte 4"/>
          <p:cNvSpPr txBox="1"/>
          <p:nvPr/>
        </p:nvSpPr>
        <p:spPr>
          <a:xfrm>
            <a:off x="8140492" y="2870189"/>
            <a:ext cx="2703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Voici le microscope que l’on a </a:t>
            </a:r>
            <a:r>
              <a:rPr lang="fr-FR" dirty="0"/>
              <a:t>é</a:t>
            </a:r>
            <a:r>
              <a:rPr lang="fr-FR" dirty="0" smtClean="0"/>
              <a:t>tudié, on peut voir que par rapport au modèle de base il manque certaines pièces.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6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https://lh3.googleusercontent.com/R6kj3QXBW2oiZKh-QMHEEfb_Ovz9GYSVl1W3mH4DnY_ULvbcFX3Ta21Noxu4Z2RchwQ-f7PLfzkPsiMd8BR3v3yaa07gdled3Ks7HzoZfqZmwJTA_lQVV6GEi3rpO6H4QMuOWZ9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108" y="1192607"/>
            <a:ext cx="2835087" cy="503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Gpg_dSBMFPw38n67D2ZJU6nLv1pX3GTySZ3CMq9PPpHaf-SG3j51p7YB_nL1zmsuy6oqzTT4MUgktdiTfFqmWvtJHJFesDKdTpi0PXy_meuXFQDMdqXHtHVsb2TkWgZHUtt1wVK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800" y="1192607"/>
            <a:ext cx="3542399" cy="503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808308" y="2159633"/>
            <a:ext cx="25454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Voici 2 images de microscopes qui ont l’air de beaucoup ressembler au nôtre.</a:t>
            </a:r>
          </a:p>
          <a:p>
            <a:endParaRPr lang="fr-FR" dirty="0" smtClean="0"/>
          </a:p>
          <a:p>
            <a:r>
              <a:rPr lang="fr-FR" dirty="0" smtClean="0"/>
              <a:t>Comparons ces images avec notre microscope dans la diapositive suivante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478" y="-92737"/>
            <a:ext cx="10131425" cy="1324317"/>
          </a:xfrm>
        </p:spPr>
        <p:txBody>
          <a:bodyPr/>
          <a:lstStyle/>
          <a:p>
            <a:pPr algn="ctr"/>
            <a:r>
              <a:rPr lang="fr-FR" dirty="0" smtClean="0"/>
              <a:t>Comparaisons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585" y="1087572"/>
            <a:ext cx="3525639" cy="4769353"/>
          </a:xfrm>
        </p:spPr>
      </p:pic>
      <p:pic>
        <p:nvPicPr>
          <p:cNvPr id="6" name="Picture 2" descr="https://lh3.googleusercontent.com/R6kj3QXBW2oiZKh-QMHEEfb_Ovz9GYSVl1W3mH4DnY_ULvbcFX3Ta21Noxu4Z2RchwQ-f7PLfzkPsiMd8BR3v3yaa07gdled3Ks7HzoZfqZmwJTA_lQVV6GEi3rpO6H4QMuOWZ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93" y="1021423"/>
            <a:ext cx="3311612" cy="483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6096000" y="1297459"/>
            <a:ext cx="70021" cy="43692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2434803" y="3101545"/>
            <a:ext cx="790833" cy="7414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8309919" y="2842471"/>
            <a:ext cx="994719" cy="7414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388013" y="6010869"/>
            <a:ext cx="627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peut déjà voir que sur notre microscope il manque les objectifs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0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A quoi servent les objectifs ?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03653"/>
            <a:ext cx="10515600" cy="3068347"/>
          </a:xfrm>
        </p:spPr>
        <p:txBody>
          <a:bodyPr>
            <a:normAutofit/>
          </a:bodyPr>
          <a:lstStyle/>
          <a:p>
            <a:r>
              <a:rPr lang="fr-FR" dirty="0" smtClean="0"/>
              <a:t>Les objectifs ont pour but d’agrandir l’image grâce à différents grossissements.</a:t>
            </a:r>
          </a:p>
          <a:p>
            <a:r>
              <a:rPr lang="fr-FR" dirty="0" smtClean="0"/>
              <a:t>En général dans les microscopes on retrouve 3 objectifs différents.</a:t>
            </a:r>
          </a:p>
          <a:p>
            <a:r>
              <a:rPr lang="fr-FR" dirty="0" smtClean="0"/>
              <a:t>Les objectifs doivent être manipulés avec soin car ils sont de taille réduite et sont fragiles </a:t>
            </a:r>
          </a:p>
          <a:p>
            <a:endParaRPr lang="fr-FR" dirty="0"/>
          </a:p>
        </p:txBody>
      </p:sp>
      <p:pic>
        <p:nvPicPr>
          <p:cNvPr id="1026" name="Picture 2" descr="bjectifs de microsc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507" y="4134119"/>
            <a:ext cx="6096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4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hypothèse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8985" y="1536761"/>
            <a:ext cx="10131425" cy="2326902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Au </a:t>
            </a:r>
            <a:r>
              <a:rPr lang="fr-FR" dirty="0"/>
              <a:t>vu </a:t>
            </a:r>
            <a:r>
              <a:rPr lang="fr-FR" dirty="0" smtClean="0"/>
              <a:t>des éléments présentés dans les diapositives précédentes, on peut imaginer que les objectifs ont étés perdus ou casser à cause de leur petite taille et de leur fragilité.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83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10" y="365125"/>
            <a:ext cx="3554181" cy="4741278"/>
          </a:xfrm>
        </p:spPr>
      </p:pic>
      <p:pic>
        <p:nvPicPr>
          <p:cNvPr id="5" name="Picture 2" descr="https://lh3.googleusercontent.com/R6kj3QXBW2oiZKh-QMHEEfb_Ovz9GYSVl1W3mH4DnY_ULvbcFX3Ta21Noxu4Z2RchwQ-f7PLfzkPsiMd8BR3v3yaa07gdled3Ks7HzoZfqZmwJTA_lQVV6GEi3rpO6H4QMuOWZ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044" y="365125"/>
            <a:ext cx="2835087" cy="474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6057363" y="365125"/>
            <a:ext cx="38637" cy="46314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2408349" y="1027906"/>
            <a:ext cx="656823" cy="662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8575183" y="365125"/>
            <a:ext cx="656823" cy="662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736760" y="5584518"/>
            <a:ext cx="674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peut aussi voir sur notre microscope qu’il manque l’oculaire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65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A quoi sert l’oculaire ?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03653"/>
            <a:ext cx="10515600" cy="2578950"/>
          </a:xfrm>
        </p:spPr>
        <p:txBody>
          <a:bodyPr/>
          <a:lstStyle/>
          <a:p>
            <a:r>
              <a:rPr lang="fr-FR" dirty="0" smtClean="0"/>
              <a:t>Il permet d’observer l’image</a:t>
            </a:r>
          </a:p>
          <a:p>
            <a:r>
              <a:rPr lang="fr-FR" dirty="0" smtClean="0"/>
              <a:t>Il permet aussi d’avoir le premier grossissement </a:t>
            </a:r>
          </a:p>
          <a:p>
            <a:r>
              <a:rPr lang="fr-FR" dirty="0" smtClean="0"/>
              <a:t>Il existe plusieurs types d’oculaires selon ce qui est recherché</a:t>
            </a:r>
          </a:p>
          <a:p>
            <a:r>
              <a:rPr lang="fr-FR" dirty="0" smtClean="0"/>
              <a:t>Les oculaires peuvent avoir des grossissements et des techniques d’utilisations différentes qui peuvent être remplacés par un autre oculaire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936" y="3931544"/>
            <a:ext cx="47117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415</TotalTime>
  <Words>628</Words>
  <Application>Microsoft Macintosh PowerPoint</Application>
  <PresentationFormat>Grand écran</PresentationFormat>
  <Paragraphs>69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Wingdings</vt:lpstr>
      <vt:lpstr>Arial</vt:lpstr>
      <vt:lpstr>Céleste</vt:lpstr>
      <vt:lpstr>  Les composantes de notre microscope</vt:lpstr>
      <vt:lpstr>A quoi ressemble vraiment un microscope dans son ensemble ?</vt:lpstr>
      <vt:lpstr>Image du microscope  </vt:lpstr>
      <vt:lpstr>Présentation PowerPoint</vt:lpstr>
      <vt:lpstr>Comparaisons</vt:lpstr>
      <vt:lpstr>A quoi servent les objectifs ?</vt:lpstr>
      <vt:lpstr>1ère hypothèse</vt:lpstr>
      <vt:lpstr>Présentation PowerPoint</vt:lpstr>
      <vt:lpstr>A quoi sert l’oculaire ?</vt:lpstr>
      <vt:lpstr>2ème hypothèse</vt:lpstr>
      <vt:lpstr>Présentation PowerPoint</vt:lpstr>
      <vt:lpstr>Qu’est-ce que le diaphragme ?</vt:lpstr>
      <vt:lpstr>3ème hypothèse</vt:lpstr>
      <vt:lpstr>Des hypothèses par rapport à la boîte ?</vt:lpstr>
      <vt:lpstr>Une boîte trop grande </vt:lpstr>
      <vt:lpstr>Conclusion</vt:lpstr>
      <vt:lpstr>Bibliographie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Les composantes de notre microscope</dc:title>
  <dc:creator>Audrey Georges</dc:creator>
  <cp:lastModifiedBy>Audrey Georges</cp:lastModifiedBy>
  <cp:revision>33</cp:revision>
  <dcterms:created xsi:type="dcterms:W3CDTF">2022-03-30T09:23:37Z</dcterms:created>
  <dcterms:modified xsi:type="dcterms:W3CDTF">2022-05-01T21:36:54Z</dcterms:modified>
</cp:coreProperties>
</file>